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403" r:id="rId2"/>
    <p:sldId id="363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393" r:id="rId12"/>
    <p:sldId id="300" r:id="rId13"/>
  </p:sldIdLst>
  <p:sldSz cx="18288000" cy="10287000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  <p:embeddedFont>
      <p:font typeface="Poppins Bold Italics" panose="020B0604020202020204" charset="0"/>
      <p:regular r:id="rId20"/>
      <p:bold r:id="rId21"/>
      <p:italic r:id="rId22"/>
      <p:boldItalic r:id="rId23"/>
    </p:embeddedFont>
    <p:embeddedFont>
      <p:font typeface="Public Sans" panose="020B0604020202020204" charset="0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1" roundtripDataSignature="AMtx7mgt9gbjA++NhPMwDUBea4nvw5fM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749D2D-E18E-4634-8B15-88A0E7C2BC96}" v="25" dt="2025-11-18T15:09:25.0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4835"/>
  </p:normalViewPr>
  <p:slideViewPr>
    <p:cSldViewPr snapToGrid="0">
      <p:cViewPr varScale="1">
        <p:scale>
          <a:sx n="61" d="100"/>
          <a:sy n="61" d="100"/>
        </p:scale>
        <p:origin x="5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71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7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AZLINA BINTI AZIZI" userId="23d5ebd2-cd8e-4b38-a792-f29f9066d95b" providerId="ADAL" clId="{772FEC79-8957-4841-B27F-5BC7C559FCF6}"/>
    <pc:docChg chg="undo custSel addSld delSld modSld">
      <pc:chgData name="NORAZLINA BINTI AZIZI" userId="23d5ebd2-cd8e-4b38-a792-f29f9066d95b" providerId="ADAL" clId="{772FEC79-8957-4841-B27F-5BC7C559FCF6}" dt="2025-11-18T15:10:03.401" v="1487" actId="20577"/>
      <pc:docMkLst>
        <pc:docMk/>
      </pc:docMkLst>
      <pc:sldChg chg="modSp mod">
        <pc:chgData name="NORAZLINA BINTI AZIZI" userId="23d5ebd2-cd8e-4b38-a792-f29f9066d95b" providerId="ADAL" clId="{772FEC79-8957-4841-B27F-5BC7C559FCF6}" dt="2025-11-11T14:28:59.499" v="892" actId="20577"/>
        <pc:sldMkLst>
          <pc:docMk/>
          <pc:sldMk cId="2103540840" sldId="321"/>
        </pc:sldMkLst>
        <pc:spChg chg="mod">
          <ac:chgData name="NORAZLINA BINTI AZIZI" userId="23d5ebd2-cd8e-4b38-a792-f29f9066d95b" providerId="ADAL" clId="{772FEC79-8957-4841-B27F-5BC7C559FCF6}" dt="2025-11-11T14:28:59.499" v="892" actId="20577"/>
          <ac:spMkLst>
            <pc:docMk/>
            <pc:sldMk cId="2103540840" sldId="321"/>
            <ac:spMk id="3" creationId="{06EA519A-616A-45BE-3F43-89F7634E482D}"/>
          </ac:spMkLst>
        </pc:spChg>
      </pc:sldChg>
      <pc:sldChg chg="addSp delSp modSp mod">
        <pc:chgData name="NORAZLINA BINTI AZIZI" userId="23d5ebd2-cd8e-4b38-a792-f29f9066d95b" providerId="ADAL" clId="{772FEC79-8957-4841-B27F-5BC7C559FCF6}" dt="2025-11-14T01:51:19.415" v="1298" actId="1076"/>
        <pc:sldMkLst>
          <pc:docMk/>
          <pc:sldMk cId="3845110471" sldId="363"/>
        </pc:sldMkLst>
        <pc:spChg chg="mod">
          <ac:chgData name="NORAZLINA BINTI AZIZI" userId="23d5ebd2-cd8e-4b38-a792-f29f9066d95b" providerId="ADAL" clId="{772FEC79-8957-4841-B27F-5BC7C559FCF6}" dt="2025-11-14T01:51:19.415" v="1298" actId="1076"/>
          <ac:spMkLst>
            <pc:docMk/>
            <pc:sldMk cId="3845110471" sldId="363"/>
            <ac:spMk id="7" creationId="{C076E7AA-8E01-F7DE-E0DE-06DA6CE03007}"/>
          </ac:spMkLst>
        </pc:spChg>
      </pc:sldChg>
      <pc:sldChg chg="addSp delSp modSp mod modNotesTx">
        <pc:chgData name="NORAZLINA BINTI AZIZI" userId="23d5ebd2-cd8e-4b38-a792-f29f9066d95b" providerId="ADAL" clId="{772FEC79-8957-4841-B27F-5BC7C559FCF6}" dt="2025-11-14T01:51:33.674" v="1300" actId="20577"/>
        <pc:sldMkLst>
          <pc:docMk/>
          <pc:sldMk cId="506695874" sldId="364"/>
        </pc:sldMkLst>
        <pc:spChg chg="mod">
          <ac:chgData name="NORAZLINA BINTI AZIZI" userId="23d5ebd2-cd8e-4b38-a792-f29f9066d95b" providerId="ADAL" clId="{772FEC79-8957-4841-B27F-5BC7C559FCF6}" dt="2025-11-11T14:33:32.299" v="958" actId="20577"/>
          <ac:spMkLst>
            <pc:docMk/>
            <pc:sldMk cId="506695874" sldId="364"/>
            <ac:spMk id="15" creationId="{EB3DDF73-BE60-5DEB-9766-D85D2096058E}"/>
          </ac:spMkLst>
        </pc:spChg>
        <pc:spChg chg="add mod">
          <ac:chgData name="NORAZLINA BINTI AZIZI" userId="23d5ebd2-cd8e-4b38-a792-f29f9066d95b" providerId="ADAL" clId="{772FEC79-8957-4841-B27F-5BC7C559FCF6}" dt="2025-11-11T14:36:34.046" v="1061" actId="1076"/>
          <ac:spMkLst>
            <pc:docMk/>
            <pc:sldMk cId="506695874" sldId="364"/>
            <ac:spMk id="18" creationId="{1BC49CEE-292A-34EA-DEC0-525A5D4E7415}"/>
          </ac:spMkLst>
        </pc:spChg>
        <pc:spChg chg="mod">
          <ac:chgData name="NORAZLINA BINTI AZIZI" userId="23d5ebd2-cd8e-4b38-a792-f29f9066d95b" providerId="ADAL" clId="{772FEC79-8957-4841-B27F-5BC7C559FCF6}" dt="2025-11-11T14:33:20.524" v="944" actId="1076"/>
          <ac:spMkLst>
            <pc:docMk/>
            <pc:sldMk cId="506695874" sldId="364"/>
            <ac:spMk id="41" creationId="{C1CC165D-40C1-5FB6-F9F1-B76F9A2EF185}"/>
          </ac:spMkLst>
        </pc:spChg>
        <pc:spChg chg="mod">
          <ac:chgData name="NORAZLINA BINTI AZIZI" userId="23d5ebd2-cd8e-4b38-a792-f29f9066d95b" providerId="ADAL" clId="{772FEC79-8957-4841-B27F-5BC7C559FCF6}" dt="2025-11-11T14:33:41.890" v="974" actId="20577"/>
          <ac:spMkLst>
            <pc:docMk/>
            <pc:sldMk cId="506695874" sldId="364"/>
            <ac:spMk id="43" creationId="{D91C943F-9542-6128-6BB1-F29077B28134}"/>
          </ac:spMkLst>
        </pc:spChg>
        <pc:spChg chg="mod">
          <ac:chgData name="NORAZLINA BINTI AZIZI" userId="23d5ebd2-cd8e-4b38-a792-f29f9066d95b" providerId="ADAL" clId="{772FEC79-8957-4841-B27F-5BC7C559FCF6}" dt="2025-11-11T14:33:22.777" v="945" actId="1076"/>
          <ac:spMkLst>
            <pc:docMk/>
            <pc:sldMk cId="506695874" sldId="364"/>
            <ac:spMk id="44" creationId="{145A5631-73CA-C88D-BA6A-383F3BC646BC}"/>
          </ac:spMkLst>
        </pc:spChg>
        <pc:spChg chg="mod">
          <ac:chgData name="NORAZLINA BINTI AZIZI" userId="23d5ebd2-cd8e-4b38-a792-f29f9066d95b" providerId="ADAL" clId="{772FEC79-8957-4841-B27F-5BC7C559FCF6}" dt="2025-11-11T14:36:31.192" v="1060" actId="1076"/>
          <ac:spMkLst>
            <pc:docMk/>
            <pc:sldMk cId="506695874" sldId="364"/>
            <ac:spMk id="45" creationId="{350F616A-7418-D5D0-7157-1C6CC22E828C}"/>
          </ac:spMkLst>
        </pc:spChg>
        <pc:spChg chg="mod">
          <ac:chgData name="NORAZLINA BINTI AZIZI" userId="23d5ebd2-cd8e-4b38-a792-f29f9066d95b" providerId="ADAL" clId="{772FEC79-8957-4841-B27F-5BC7C559FCF6}" dt="2025-11-11T14:34:40.813" v="977" actId="108"/>
          <ac:spMkLst>
            <pc:docMk/>
            <pc:sldMk cId="506695874" sldId="364"/>
            <ac:spMk id="63" creationId="{85214032-7DB3-DA83-6383-95AC6E704820}"/>
          </ac:spMkLst>
        </pc:spChg>
        <pc:spChg chg="mod">
          <ac:chgData name="NORAZLINA BINTI AZIZI" userId="23d5ebd2-cd8e-4b38-a792-f29f9066d95b" providerId="ADAL" clId="{772FEC79-8957-4841-B27F-5BC7C559FCF6}" dt="2025-11-14T01:51:33.674" v="1300" actId="20577"/>
          <ac:spMkLst>
            <pc:docMk/>
            <pc:sldMk cId="506695874" sldId="364"/>
            <ac:spMk id="65" creationId="{C1E9D611-70F0-DF55-E232-8F303FCF6F38}"/>
          </ac:spMkLst>
        </pc:spChg>
      </pc:sldChg>
      <pc:sldChg chg="addSp delSp modSp mod modNotesTx">
        <pc:chgData name="NORAZLINA BINTI AZIZI" userId="23d5ebd2-cd8e-4b38-a792-f29f9066d95b" providerId="ADAL" clId="{772FEC79-8957-4841-B27F-5BC7C559FCF6}" dt="2025-11-14T01:54:35.246" v="1361" actId="20577"/>
        <pc:sldMkLst>
          <pc:docMk/>
          <pc:sldMk cId="717193020" sldId="368"/>
        </pc:sldMkLst>
        <pc:spChg chg="mod">
          <ac:chgData name="NORAZLINA BINTI AZIZI" userId="23d5ebd2-cd8e-4b38-a792-f29f9066d95b" providerId="ADAL" clId="{772FEC79-8957-4841-B27F-5BC7C559FCF6}" dt="2025-10-19T12:38:00.455" v="869" actId="1076"/>
          <ac:spMkLst>
            <pc:docMk/>
            <pc:sldMk cId="717193020" sldId="368"/>
            <ac:spMk id="3" creationId="{E3DDA606-EE19-FA26-7DCB-1E611E2D6EEB}"/>
          </ac:spMkLst>
        </pc:spChg>
        <pc:spChg chg="add mod">
          <ac:chgData name="NORAZLINA BINTI AZIZI" userId="23d5ebd2-cd8e-4b38-a792-f29f9066d95b" providerId="ADAL" clId="{772FEC79-8957-4841-B27F-5BC7C559FCF6}" dt="2025-11-12T04:07:55.751" v="1261" actId="20577"/>
          <ac:spMkLst>
            <pc:docMk/>
            <pc:sldMk cId="717193020" sldId="368"/>
            <ac:spMk id="4" creationId="{C701B835-28DC-06B5-EF00-020FF2C5957A}"/>
          </ac:spMkLst>
        </pc:spChg>
        <pc:spChg chg="add mod">
          <ac:chgData name="NORAZLINA BINTI AZIZI" userId="23d5ebd2-cd8e-4b38-a792-f29f9066d95b" providerId="ADAL" clId="{772FEC79-8957-4841-B27F-5BC7C559FCF6}" dt="2025-11-12T04:08:00.334" v="1262" actId="20577"/>
          <ac:spMkLst>
            <pc:docMk/>
            <pc:sldMk cId="717193020" sldId="368"/>
            <ac:spMk id="10" creationId="{1888CF3D-4CCD-3F89-B169-35A4C3A3368D}"/>
          </ac:spMkLst>
        </pc:spChg>
        <pc:spChg chg="add mod">
          <ac:chgData name="NORAZLINA BINTI AZIZI" userId="23d5ebd2-cd8e-4b38-a792-f29f9066d95b" providerId="ADAL" clId="{772FEC79-8957-4841-B27F-5BC7C559FCF6}" dt="2025-11-12T04:08:02.711" v="1263" actId="20577"/>
          <ac:spMkLst>
            <pc:docMk/>
            <pc:sldMk cId="717193020" sldId="368"/>
            <ac:spMk id="12" creationId="{68B450C7-2FCD-AB87-3DD4-A69023892552}"/>
          </ac:spMkLst>
        </pc:spChg>
        <pc:spChg chg="add mod">
          <ac:chgData name="NORAZLINA BINTI AZIZI" userId="23d5ebd2-cd8e-4b38-a792-f29f9066d95b" providerId="ADAL" clId="{772FEC79-8957-4841-B27F-5BC7C559FCF6}" dt="2025-11-12T04:08:08.305" v="1264" actId="20577"/>
          <ac:spMkLst>
            <pc:docMk/>
            <pc:sldMk cId="717193020" sldId="368"/>
            <ac:spMk id="14" creationId="{B380B860-8677-F2E9-DF2D-3E181BABEA96}"/>
          </ac:spMkLst>
        </pc:spChg>
        <pc:spChg chg="mod">
          <ac:chgData name="NORAZLINA BINTI AZIZI" userId="23d5ebd2-cd8e-4b38-a792-f29f9066d95b" providerId="ADAL" clId="{772FEC79-8957-4841-B27F-5BC7C559FCF6}" dt="2025-11-12T04:07:51.758" v="1260" actId="20577"/>
          <ac:spMkLst>
            <pc:docMk/>
            <pc:sldMk cId="717193020" sldId="368"/>
            <ac:spMk id="15" creationId="{AE2CBBD2-8B8C-721A-3E0C-88FB87AF9C6F}"/>
          </ac:spMkLst>
        </pc:spChg>
        <pc:spChg chg="add mod">
          <ac:chgData name="NORAZLINA BINTI AZIZI" userId="23d5ebd2-cd8e-4b38-a792-f29f9066d95b" providerId="ADAL" clId="{772FEC79-8957-4841-B27F-5BC7C559FCF6}" dt="2025-11-12T04:08:11.682" v="1265" actId="20577"/>
          <ac:spMkLst>
            <pc:docMk/>
            <pc:sldMk cId="717193020" sldId="368"/>
            <ac:spMk id="16" creationId="{5AD42CAF-6C7B-C72E-EADE-0AE188254C62}"/>
          </ac:spMkLst>
        </pc:spChg>
        <pc:spChg chg="add mod">
          <ac:chgData name="NORAZLINA BINTI AZIZI" userId="23d5ebd2-cd8e-4b38-a792-f29f9066d95b" providerId="ADAL" clId="{772FEC79-8957-4841-B27F-5BC7C559FCF6}" dt="2025-11-12T04:08:14.247" v="1266" actId="20577"/>
          <ac:spMkLst>
            <pc:docMk/>
            <pc:sldMk cId="717193020" sldId="368"/>
            <ac:spMk id="18" creationId="{FA440A5A-0932-A43C-A15A-DC31D5891BDD}"/>
          </ac:spMkLst>
        </pc:spChg>
        <pc:spChg chg="add mod">
          <ac:chgData name="NORAZLINA BINTI AZIZI" userId="23d5ebd2-cd8e-4b38-a792-f29f9066d95b" providerId="ADAL" clId="{772FEC79-8957-4841-B27F-5BC7C559FCF6}" dt="2025-11-12T04:08:18.613" v="1268" actId="1076"/>
          <ac:spMkLst>
            <pc:docMk/>
            <pc:sldMk cId="717193020" sldId="368"/>
            <ac:spMk id="20" creationId="{99FF7846-6C73-E27D-57D1-8D2334270A14}"/>
          </ac:spMkLst>
        </pc:spChg>
        <pc:spChg chg="add mod">
          <ac:chgData name="NORAZLINA BINTI AZIZI" userId="23d5ebd2-cd8e-4b38-a792-f29f9066d95b" providerId="ADAL" clId="{772FEC79-8957-4841-B27F-5BC7C559FCF6}" dt="2025-11-12T04:08:26.318" v="1272" actId="1076"/>
          <ac:spMkLst>
            <pc:docMk/>
            <pc:sldMk cId="717193020" sldId="368"/>
            <ac:spMk id="22" creationId="{550CF0B8-BB5F-65A6-9A7A-81EA85C2EC0E}"/>
          </ac:spMkLst>
        </pc:spChg>
        <pc:spChg chg="add mod">
          <ac:chgData name="NORAZLINA BINTI AZIZI" userId="23d5ebd2-cd8e-4b38-a792-f29f9066d95b" providerId="ADAL" clId="{772FEC79-8957-4841-B27F-5BC7C559FCF6}" dt="2025-11-12T04:08:32.403" v="1275" actId="20577"/>
          <ac:spMkLst>
            <pc:docMk/>
            <pc:sldMk cId="717193020" sldId="368"/>
            <ac:spMk id="24" creationId="{76F13B07-0F49-B27E-D9AA-88172D5FECD9}"/>
          </ac:spMkLst>
        </pc:spChg>
        <pc:spChg chg="add mod">
          <ac:chgData name="NORAZLINA BINTI AZIZI" userId="23d5ebd2-cd8e-4b38-a792-f29f9066d95b" providerId="ADAL" clId="{772FEC79-8957-4841-B27F-5BC7C559FCF6}" dt="2025-11-12T04:08:35.683" v="1276" actId="20577"/>
          <ac:spMkLst>
            <pc:docMk/>
            <pc:sldMk cId="717193020" sldId="368"/>
            <ac:spMk id="26" creationId="{229D88E3-6085-6277-DCE4-CEE7D8C527B7}"/>
          </ac:spMkLst>
        </pc:spChg>
        <pc:spChg chg="add mod">
          <ac:chgData name="NORAZLINA BINTI AZIZI" userId="23d5ebd2-cd8e-4b38-a792-f29f9066d95b" providerId="ADAL" clId="{772FEC79-8957-4841-B27F-5BC7C559FCF6}" dt="2025-11-12T04:08:39.919" v="1277" actId="20577"/>
          <ac:spMkLst>
            <pc:docMk/>
            <pc:sldMk cId="717193020" sldId="368"/>
            <ac:spMk id="28" creationId="{F5F8BC6E-5991-46EA-9086-78F02BA83EC4}"/>
          </ac:spMkLst>
        </pc:spChg>
        <pc:spChg chg="add mod">
          <ac:chgData name="NORAZLINA BINTI AZIZI" userId="23d5ebd2-cd8e-4b38-a792-f29f9066d95b" providerId="ADAL" clId="{772FEC79-8957-4841-B27F-5BC7C559FCF6}" dt="2025-11-12T04:08:45.869" v="1278" actId="20577"/>
          <ac:spMkLst>
            <pc:docMk/>
            <pc:sldMk cId="717193020" sldId="368"/>
            <ac:spMk id="30" creationId="{7ED70A0B-87BB-1DEA-6FCD-1EFCBC474DB0}"/>
          </ac:spMkLst>
        </pc:spChg>
        <pc:spChg chg="add mod">
          <ac:chgData name="NORAZLINA BINTI AZIZI" userId="23d5ebd2-cd8e-4b38-a792-f29f9066d95b" providerId="ADAL" clId="{772FEC79-8957-4841-B27F-5BC7C559FCF6}" dt="2025-11-12T04:08:49.389" v="1279" actId="20577"/>
          <ac:spMkLst>
            <pc:docMk/>
            <pc:sldMk cId="717193020" sldId="368"/>
            <ac:spMk id="32" creationId="{E3B9785D-F78F-2F45-0CF8-5ED6B1BB311A}"/>
          </ac:spMkLst>
        </pc:spChg>
        <pc:spChg chg="add mod">
          <ac:chgData name="NORAZLINA BINTI AZIZI" userId="23d5ebd2-cd8e-4b38-a792-f29f9066d95b" providerId="ADAL" clId="{772FEC79-8957-4841-B27F-5BC7C559FCF6}" dt="2025-11-12T04:08:52.529" v="1280" actId="20577"/>
          <ac:spMkLst>
            <pc:docMk/>
            <pc:sldMk cId="717193020" sldId="368"/>
            <ac:spMk id="34" creationId="{701E7DB1-B9D5-2064-099A-E1BDEB15C944}"/>
          </ac:spMkLst>
        </pc:spChg>
        <pc:spChg chg="add mod">
          <ac:chgData name="NORAZLINA BINTI AZIZI" userId="23d5ebd2-cd8e-4b38-a792-f29f9066d95b" providerId="ADAL" clId="{772FEC79-8957-4841-B27F-5BC7C559FCF6}" dt="2025-11-12T04:08:55.553" v="1281" actId="20577"/>
          <ac:spMkLst>
            <pc:docMk/>
            <pc:sldMk cId="717193020" sldId="368"/>
            <ac:spMk id="36" creationId="{605B1AA7-851C-F8FD-3953-F621C9790635}"/>
          </ac:spMkLst>
        </pc:spChg>
        <pc:spChg chg="add mod">
          <ac:chgData name="NORAZLINA BINTI AZIZI" userId="23d5ebd2-cd8e-4b38-a792-f29f9066d95b" providerId="ADAL" clId="{772FEC79-8957-4841-B27F-5BC7C559FCF6}" dt="2025-11-12T04:09:08.193" v="1285" actId="1076"/>
          <ac:spMkLst>
            <pc:docMk/>
            <pc:sldMk cId="717193020" sldId="368"/>
            <ac:spMk id="37" creationId="{7F0244A9-4924-A3B4-718F-625FD45742B1}"/>
          </ac:spMkLst>
        </pc:spChg>
        <pc:spChg chg="add mod">
          <ac:chgData name="NORAZLINA BINTI AZIZI" userId="23d5ebd2-cd8e-4b38-a792-f29f9066d95b" providerId="ADAL" clId="{772FEC79-8957-4841-B27F-5BC7C559FCF6}" dt="2025-11-12T04:09:11.781" v="1287" actId="1076"/>
          <ac:spMkLst>
            <pc:docMk/>
            <pc:sldMk cId="717193020" sldId="368"/>
            <ac:spMk id="38" creationId="{DF89EF18-1A35-B025-353D-33E947F5731C}"/>
          </ac:spMkLst>
        </pc:spChg>
        <pc:graphicFrameChg chg="add mod ord">
          <ac:chgData name="NORAZLINA BINTI AZIZI" userId="23d5ebd2-cd8e-4b38-a792-f29f9066d95b" providerId="ADAL" clId="{772FEC79-8957-4841-B27F-5BC7C559FCF6}" dt="2025-11-12T04:07:49.131" v="1259" actId="167"/>
          <ac:graphicFrameMkLst>
            <pc:docMk/>
            <pc:sldMk cId="717193020" sldId="368"/>
            <ac:graphicFrameMk id="2" creationId="{A922253E-7108-9164-AFA0-0A96D0FE4051}"/>
          </ac:graphicFrameMkLst>
        </pc:graphicFrameChg>
      </pc:sldChg>
      <pc:sldChg chg="addSp delSp modSp mod">
        <pc:chgData name="NORAZLINA BINTI AZIZI" userId="23d5ebd2-cd8e-4b38-a792-f29f9066d95b" providerId="ADAL" clId="{772FEC79-8957-4841-B27F-5BC7C559FCF6}" dt="2025-11-18T15:09:59.673" v="1486" actId="20577"/>
        <pc:sldMkLst>
          <pc:docMk/>
          <pc:sldMk cId="1233348057" sldId="372"/>
        </pc:sldMkLst>
        <pc:spChg chg="mod">
          <ac:chgData name="NORAZLINA BINTI AZIZI" userId="23d5ebd2-cd8e-4b38-a792-f29f9066d95b" providerId="ADAL" clId="{772FEC79-8957-4841-B27F-5BC7C559FCF6}" dt="2025-11-18T15:09:59.673" v="1486" actId="20577"/>
          <ac:spMkLst>
            <pc:docMk/>
            <pc:sldMk cId="1233348057" sldId="372"/>
            <ac:spMk id="2" creationId="{E18D3366-FBA6-30DB-25A4-B3C2B2428DBF}"/>
          </ac:spMkLst>
        </pc:spChg>
        <pc:spChg chg="mod">
          <ac:chgData name="NORAZLINA BINTI AZIZI" userId="23d5ebd2-cd8e-4b38-a792-f29f9066d95b" providerId="ADAL" clId="{772FEC79-8957-4841-B27F-5BC7C559FCF6}" dt="2025-11-11T14:42:09.786" v="1123" actId="113"/>
          <ac:spMkLst>
            <pc:docMk/>
            <pc:sldMk cId="1233348057" sldId="372"/>
            <ac:spMk id="3" creationId="{D7F55610-9EAA-C9FF-142C-A1B981326292}"/>
          </ac:spMkLst>
        </pc:spChg>
        <pc:spChg chg="mod">
          <ac:chgData name="NORAZLINA BINTI AZIZI" userId="23d5ebd2-cd8e-4b38-a792-f29f9066d95b" providerId="ADAL" clId="{772FEC79-8957-4841-B27F-5BC7C559FCF6}" dt="2025-11-11T14:43:08.766" v="1131" actId="1076"/>
          <ac:spMkLst>
            <pc:docMk/>
            <pc:sldMk cId="1233348057" sldId="372"/>
            <ac:spMk id="5" creationId="{66D27193-8445-2101-08EB-570ECB5C5841}"/>
          </ac:spMkLst>
        </pc:spChg>
        <pc:graphicFrameChg chg="add del mod modGraphic">
          <ac:chgData name="NORAZLINA BINTI AZIZI" userId="23d5ebd2-cd8e-4b38-a792-f29f9066d95b" providerId="ADAL" clId="{772FEC79-8957-4841-B27F-5BC7C559FCF6}" dt="2025-11-11T14:42:04.716" v="1122" actId="20577"/>
          <ac:graphicFrameMkLst>
            <pc:docMk/>
            <pc:sldMk cId="1233348057" sldId="372"/>
            <ac:graphicFrameMk id="4" creationId="{77C1BA61-7FF0-9515-016C-8AB477C66956}"/>
          </ac:graphicFrameMkLst>
        </pc:graphicFrameChg>
      </pc:sldChg>
      <pc:sldChg chg="modSp mod">
        <pc:chgData name="NORAZLINA BINTI AZIZI" userId="23d5ebd2-cd8e-4b38-a792-f29f9066d95b" providerId="ADAL" clId="{772FEC79-8957-4841-B27F-5BC7C559FCF6}" dt="2025-10-23T01:23:32.939" v="877" actId="1076"/>
        <pc:sldMkLst>
          <pc:docMk/>
          <pc:sldMk cId="1824853039" sldId="385"/>
        </pc:sldMkLst>
        <pc:spChg chg="mod">
          <ac:chgData name="NORAZLINA BINTI AZIZI" userId="23d5ebd2-cd8e-4b38-a792-f29f9066d95b" providerId="ADAL" clId="{772FEC79-8957-4841-B27F-5BC7C559FCF6}" dt="2025-10-23T01:23:32.939" v="877" actId="1076"/>
          <ac:spMkLst>
            <pc:docMk/>
            <pc:sldMk cId="1824853039" sldId="385"/>
            <ac:spMk id="3" creationId="{8104970F-9C81-48B0-4916-65EB01E03737}"/>
          </ac:spMkLst>
        </pc:spChg>
      </pc:sldChg>
      <pc:sldChg chg="addSp modSp mod">
        <pc:chgData name="NORAZLINA BINTI AZIZI" userId="23d5ebd2-cd8e-4b38-a792-f29f9066d95b" providerId="ADAL" clId="{772FEC79-8957-4841-B27F-5BC7C559FCF6}" dt="2025-11-14T01:53:36.702" v="1321" actId="12385"/>
        <pc:sldMkLst>
          <pc:docMk/>
          <pc:sldMk cId="1246836874" sldId="386"/>
        </pc:sldMkLst>
        <pc:spChg chg="mod">
          <ac:chgData name="NORAZLINA BINTI AZIZI" userId="23d5ebd2-cd8e-4b38-a792-f29f9066d95b" providerId="ADAL" clId="{772FEC79-8957-4841-B27F-5BC7C559FCF6}" dt="2025-11-11T14:39:57.729" v="1101" actId="20577"/>
          <ac:spMkLst>
            <pc:docMk/>
            <pc:sldMk cId="1246836874" sldId="386"/>
            <ac:spMk id="5" creationId="{DD53B7ED-2E45-48E8-08BA-66EE2F6AFAD6}"/>
          </ac:spMkLst>
        </pc:spChg>
        <pc:graphicFrameChg chg="mod modGraphic">
          <ac:chgData name="NORAZLINA BINTI AZIZI" userId="23d5ebd2-cd8e-4b38-a792-f29f9066d95b" providerId="ADAL" clId="{772FEC79-8957-4841-B27F-5BC7C559FCF6}" dt="2025-11-14T01:53:36.702" v="1321" actId="12385"/>
          <ac:graphicFrameMkLst>
            <pc:docMk/>
            <pc:sldMk cId="1246836874" sldId="386"/>
            <ac:graphicFrameMk id="4" creationId="{892E980E-B4B0-7945-D6DB-7D65B5B342FE}"/>
          </ac:graphicFrameMkLst>
        </pc:graphicFrameChg>
      </pc:sldChg>
      <pc:sldChg chg="addSp delSp modSp mod">
        <pc:chgData name="NORAZLINA BINTI AZIZI" userId="23d5ebd2-cd8e-4b38-a792-f29f9066d95b" providerId="ADAL" clId="{772FEC79-8957-4841-B27F-5BC7C559FCF6}" dt="2025-11-18T15:10:03.401" v="1487" actId="20577"/>
        <pc:sldMkLst>
          <pc:docMk/>
          <pc:sldMk cId="412558836" sldId="393"/>
        </pc:sldMkLst>
        <pc:spChg chg="add mod">
          <ac:chgData name="NORAZLINA BINTI AZIZI" userId="23d5ebd2-cd8e-4b38-a792-f29f9066d95b" providerId="ADAL" clId="{772FEC79-8957-4841-B27F-5BC7C559FCF6}" dt="2025-11-18T15:10:03.401" v="1487" actId="20577"/>
          <ac:spMkLst>
            <pc:docMk/>
            <pc:sldMk cId="412558836" sldId="393"/>
            <ac:spMk id="4" creationId="{ABCF2FAF-108A-0E77-AB9A-7AB1CEE3627F}"/>
          </ac:spMkLst>
        </pc:spChg>
        <pc:spChg chg="mod">
          <ac:chgData name="NORAZLINA BINTI AZIZI" userId="23d5ebd2-cd8e-4b38-a792-f29f9066d95b" providerId="ADAL" clId="{772FEC79-8957-4841-B27F-5BC7C559FCF6}" dt="2025-11-11T14:42:53.779" v="1128" actId="2711"/>
          <ac:spMkLst>
            <pc:docMk/>
            <pc:sldMk cId="412558836" sldId="393"/>
            <ac:spMk id="6" creationId="{AC662E2E-A87C-B1D1-1F83-28F498284A94}"/>
          </ac:spMkLst>
        </pc:spChg>
        <pc:spChg chg="mod">
          <ac:chgData name="NORAZLINA BINTI AZIZI" userId="23d5ebd2-cd8e-4b38-a792-f29f9066d95b" providerId="ADAL" clId="{772FEC79-8957-4841-B27F-5BC7C559FCF6}" dt="2025-11-11T14:42:25.546" v="1125" actId="14100"/>
          <ac:spMkLst>
            <pc:docMk/>
            <pc:sldMk cId="412558836" sldId="393"/>
            <ac:spMk id="8" creationId="{7F0E086B-1309-9F74-E0A4-85D804DEB859}"/>
          </ac:spMkLst>
        </pc:spChg>
      </pc:sldChg>
      <pc:sldChg chg="addSp delSp modSp mod modNotesTx">
        <pc:chgData name="NORAZLINA BINTI AZIZI" userId="23d5ebd2-cd8e-4b38-a792-f29f9066d95b" providerId="ADAL" clId="{772FEC79-8957-4841-B27F-5BC7C559FCF6}" dt="2025-11-18T15:09:41.035" v="1484" actId="1076"/>
        <pc:sldMkLst>
          <pc:docMk/>
          <pc:sldMk cId="473636514" sldId="399"/>
        </pc:sldMkLst>
        <pc:spChg chg="mod">
          <ac:chgData name="NORAZLINA BINTI AZIZI" userId="23d5ebd2-cd8e-4b38-a792-f29f9066d95b" providerId="ADAL" clId="{772FEC79-8957-4841-B27F-5BC7C559FCF6}" dt="2025-11-18T09:44:25.684" v="1387" actId="1076"/>
          <ac:spMkLst>
            <pc:docMk/>
            <pc:sldMk cId="473636514" sldId="399"/>
            <ac:spMk id="3" creationId="{766FA7B8-3A5A-9DFA-E194-694133F3FE4A}"/>
          </ac:spMkLst>
        </pc:spChg>
        <pc:spChg chg="mod">
          <ac:chgData name="NORAZLINA BINTI AZIZI" userId="23d5ebd2-cd8e-4b38-a792-f29f9066d95b" providerId="ADAL" clId="{772FEC79-8957-4841-B27F-5BC7C559FCF6}" dt="2025-11-14T01:55:35.766" v="1366" actId="403"/>
          <ac:spMkLst>
            <pc:docMk/>
            <pc:sldMk cId="473636514" sldId="399"/>
            <ac:spMk id="4" creationId="{A4C0162F-9864-C22A-21A0-ED15A18267FC}"/>
          </ac:spMkLst>
        </pc:spChg>
        <pc:spChg chg="mod">
          <ac:chgData name="NORAZLINA BINTI AZIZI" userId="23d5ebd2-cd8e-4b38-a792-f29f9066d95b" providerId="ADAL" clId="{772FEC79-8957-4841-B27F-5BC7C559FCF6}" dt="2025-11-11T14:39:44.645" v="1100" actId="1076"/>
          <ac:spMkLst>
            <pc:docMk/>
            <pc:sldMk cId="473636514" sldId="399"/>
            <ac:spMk id="7" creationId="{6F5EA3B7-89B2-A893-B4CD-6C0339AA6D7B}"/>
          </ac:spMkLst>
        </pc:spChg>
        <pc:spChg chg="mod">
          <ac:chgData name="NORAZLINA BINTI AZIZI" userId="23d5ebd2-cd8e-4b38-a792-f29f9066d95b" providerId="ADAL" clId="{772FEC79-8957-4841-B27F-5BC7C559FCF6}" dt="2025-11-18T15:09:41.035" v="1484" actId="1076"/>
          <ac:spMkLst>
            <pc:docMk/>
            <pc:sldMk cId="473636514" sldId="399"/>
            <ac:spMk id="8" creationId="{022A601D-5A35-F248-13C4-8CF45B242D6A}"/>
          </ac:spMkLst>
        </pc:spChg>
        <pc:spChg chg="mod">
          <ac:chgData name="NORAZLINA BINTI AZIZI" userId="23d5ebd2-cd8e-4b38-a792-f29f9066d95b" providerId="ADAL" clId="{772FEC79-8957-4841-B27F-5BC7C559FCF6}" dt="2025-11-18T15:09:14.905" v="1471" actId="1076"/>
          <ac:spMkLst>
            <pc:docMk/>
            <pc:sldMk cId="473636514" sldId="399"/>
            <ac:spMk id="11" creationId="{CE327FFA-EABC-2FD6-638E-4DB3DC29A94F}"/>
          </ac:spMkLst>
        </pc:spChg>
        <pc:graphicFrameChg chg="mod modGraphic">
          <ac:chgData name="NORAZLINA BINTI AZIZI" userId="23d5ebd2-cd8e-4b38-a792-f29f9066d95b" providerId="ADAL" clId="{772FEC79-8957-4841-B27F-5BC7C559FCF6}" dt="2025-11-11T14:39:44.645" v="1100" actId="1076"/>
          <ac:graphicFrameMkLst>
            <pc:docMk/>
            <pc:sldMk cId="473636514" sldId="399"/>
            <ac:graphicFrameMk id="5" creationId="{ABF6BE4A-9FF5-37D0-69C6-12B2DE094D08}"/>
          </ac:graphicFrameMkLst>
        </pc:graphicFrameChg>
      </pc:sldChg>
      <pc:sldChg chg="addSp delSp modSp mod">
        <pc:chgData name="NORAZLINA BINTI AZIZI" userId="23d5ebd2-cd8e-4b38-a792-f29f9066d95b" providerId="ADAL" clId="{772FEC79-8957-4841-B27F-5BC7C559FCF6}" dt="2025-11-14T01:52:56.259" v="1319" actId="403"/>
        <pc:sldMkLst>
          <pc:docMk/>
          <pc:sldMk cId="66879655" sldId="402"/>
        </pc:sldMkLst>
        <pc:spChg chg="mod">
          <ac:chgData name="NORAZLINA BINTI AZIZI" userId="23d5ebd2-cd8e-4b38-a792-f29f9066d95b" providerId="ADAL" clId="{772FEC79-8957-4841-B27F-5BC7C559FCF6}" dt="2025-11-11T14:50:43.954" v="1138" actId="1076"/>
          <ac:spMkLst>
            <pc:docMk/>
            <pc:sldMk cId="66879655" sldId="402"/>
            <ac:spMk id="3" creationId="{E1EA305B-0B11-EAD3-6A31-5185AA7B6E07}"/>
          </ac:spMkLst>
        </pc:spChg>
        <pc:graphicFrameChg chg="add mod">
          <ac:chgData name="NORAZLINA BINTI AZIZI" userId="23d5ebd2-cd8e-4b38-a792-f29f9066d95b" providerId="ADAL" clId="{772FEC79-8957-4841-B27F-5BC7C559FCF6}" dt="2025-11-14T01:52:56.259" v="1319" actId="403"/>
          <ac:graphicFrameMkLst>
            <pc:docMk/>
            <pc:sldMk cId="66879655" sldId="402"/>
            <ac:graphicFrameMk id="21" creationId="{ECED65E8-A1C7-71BD-A69D-E340040BB3E4}"/>
          </ac:graphicFrameMkLst>
        </pc:graphicFrameChg>
      </pc:sldChg>
      <pc:sldChg chg="addSp delSp modSp new del mod setBg">
        <pc:chgData name="NORAZLINA BINTI AZIZI" userId="23d5ebd2-cd8e-4b38-a792-f29f9066d95b" providerId="ADAL" clId="{772FEC79-8957-4841-B27F-5BC7C559FCF6}" dt="2025-11-18T15:09:53.948" v="1485" actId="47"/>
        <pc:sldMkLst>
          <pc:docMk/>
          <pc:sldMk cId="1700991081" sldId="403"/>
        </pc:sldMkLst>
        <pc:spChg chg="add mod">
          <ac:chgData name="NORAZLINA BINTI AZIZI" userId="23d5ebd2-cd8e-4b38-a792-f29f9066d95b" providerId="ADAL" clId="{772FEC79-8957-4841-B27F-5BC7C559FCF6}" dt="2025-11-18T09:46:37.275" v="1455" actId="1076"/>
          <ac:spMkLst>
            <pc:docMk/>
            <pc:sldMk cId="1700991081" sldId="403"/>
            <ac:spMk id="3" creationId="{9177342A-BBE1-0354-F662-8977176B40BD}"/>
          </ac:spMkLst>
        </pc:spChg>
        <pc:spChg chg="add mod">
          <ac:chgData name="NORAZLINA BINTI AZIZI" userId="23d5ebd2-cd8e-4b38-a792-f29f9066d95b" providerId="ADAL" clId="{772FEC79-8957-4841-B27F-5BC7C559FCF6}" dt="2025-11-18T09:46:41.562" v="1457" actId="1076"/>
          <ac:spMkLst>
            <pc:docMk/>
            <pc:sldMk cId="1700991081" sldId="403"/>
            <ac:spMk id="4" creationId="{E76A5FFE-BB6A-D42F-2E89-7947B54FFF48}"/>
          </ac:spMkLst>
        </pc:spChg>
        <pc:spChg chg="add mod">
          <ac:chgData name="NORAZLINA BINTI AZIZI" userId="23d5ebd2-cd8e-4b38-a792-f29f9066d95b" providerId="ADAL" clId="{772FEC79-8957-4841-B27F-5BC7C559FCF6}" dt="2025-11-18T09:46:38.544" v="1456" actId="1076"/>
          <ac:spMkLst>
            <pc:docMk/>
            <pc:sldMk cId="1700991081" sldId="403"/>
            <ac:spMk id="5" creationId="{B2DCFE5C-0DE7-22EC-CD24-5B264261ADD8}"/>
          </ac:spMkLst>
        </pc:spChg>
        <pc:spChg chg="add mod">
          <ac:chgData name="NORAZLINA BINTI AZIZI" userId="23d5ebd2-cd8e-4b38-a792-f29f9066d95b" providerId="ADAL" clId="{772FEC79-8957-4841-B27F-5BC7C559FCF6}" dt="2025-11-18T09:51:21.010" v="1458"/>
          <ac:spMkLst>
            <pc:docMk/>
            <pc:sldMk cId="1700991081" sldId="403"/>
            <ac:spMk id="6" creationId="{71B726AA-51F9-D0D7-5E0D-363081F321AD}"/>
          </ac:spMkLst>
        </pc:spChg>
        <pc:picChg chg="add mod">
          <ac:chgData name="NORAZLINA BINTI AZIZI" userId="23d5ebd2-cd8e-4b38-a792-f29f9066d95b" providerId="ADAL" clId="{772FEC79-8957-4841-B27F-5BC7C559FCF6}" dt="2025-11-18T09:46:37.275" v="1455" actId="1076"/>
          <ac:picMkLst>
            <pc:docMk/>
            <pc:sldMk cId="1700991081" sldId="403"/>
            <ac:picMk id="1028" creationId="{DAA0A3BF-414A-3000-71A7-96D6E874172D}"/>
          </ac:picMkLst>
        </pc:picChg>
      </pc:sldChg>
    </pc:docChg>
  </pc:docChgLst>
  <pc:docChgLst>
    <pc:chgData name="INTAN SHAHNAZ BINTI ZULKIFLI" userId="94abf10b-65d8-4912-9c6b-20a91334f38c" providerId="ADAL" clId="{91B1662E-C58E-5E4D-A03C-FDC513B34FA8}"/>
    <pc:docChg chg="custSel modSld">
      <pc:chgData name="INTAN SHAHNAZ BINTI ZULKIFLI" userId="94abf10b-65d8-4912-9c6b-20a91334f38c" providerId="ADAL" clId="{91B1662E-C58E-5E4D-A03C-FDC513B34FA8}" dt="2025-10-22T01:54:02.884" v="1851" actId="12"/>
      <pc:docMkLst>
        <pc:docMk/>
      </pc:docMkLst>
      <pc:sldChg chg="modNotesTx">
        <pc:chgData name="INTAN SHAHNAZ BINTI ZULKIFLI" userId="94abf10b-65d8-4912-9c6b-20a91334f38c" providerId="ADAL" clId="{91B1662E-C58E-5E4D-A03C-FDC513B34FA8}" dt="2025-10-22T01:54:02.884" v="1851" actId="12"/>
        <pc:sldMkLst>
          <pc:docMk/>
          <pc:sldMk cId="2103540840" sldId="321"/>
        </pc:sldMkLst>
      </pc:sldChg>
      <pc:sldChg chg="modNotesTx">
        <pc:chgData name="INTAN SHAHNAZ BINTI ZULKIFLI" userId="94abf10b-65d8-4912-9c6b-20a91334f38c" providerId="ADAL" clId="{91B1662E-C58E-5E4D-A03C-FDC513B34FA8}" dt="2025-10-22T01:36:03.313" v="34" actId="20577"/>
        <pc:sldMkLst>
          <pc:docMk/>
          <pc:sldMk cId="506695874" sldId="364"/>
        </pc:sldMkLst>
      </pc:sldChg>
      <pc:sldChg chg="modSp mod modNotesTx">
        <pc:chgData name="INTAN SHAHNAZ BINTI ZULKIFLI" userId="94abf10b-65d8-4912-9c6b-20a91334f38c" providerId="ADAL" clId="{91B1662E-C58E-5E4D-A03C-FDC513B34FA8}" dt="2025-10-22T01:44:33.855" v="985" actId="20577"/>
        <pc:sldMkLst>
          <pc:docMk/>
          <pc:sldMk cId="717193020" sldId="368"/>
        </pc:sldMkLst>
      </pc:sldChg>
      <pc:sldChg chg="modSp mod modNotesTx">
        <pc:chgData name="INTAN SHAHNAZ BINTI ZULKIFLI" userId="94abf10b-65d8-4912-9c6b-20a91334f38c" providerId="ADAL" clId="{91B1662E-C58E-5E4D-A03C-FDC513B34FA8}" dt="2025-10-22T01:45:27.671" v="1000" actId="20577"/>
        <pc:sldMkLst>
          <pc:docMk/>
          <pc:sldMk cId="1824853039" sldId="385"/>
        </pc:sldMkLst>
        <pc:spChg chg="mod">
          <ac:chgData name="INTAN SHAHNAZ BINTI ZULKIFLI" userId="94abf10b-65d8-4912-9c6b-20a91334f38c" providerId="ADAL" clId="{91B1662E-C58E-5E4D-A03C-FDC513B34FA8}" dt="2025-10-22T01:44:43.615" v="986" actId="404"/>
          <ac:spMkLst>
            <pc:docMk/>
            <pc:sldMk cId="1824853039" sldId="385"/>
            <ac:spMk id="26" creationId="{DF8BA877-14E2-166E-275B-2801C0EDC978}"/>
          </ac:spMkLst>
        </pc:spChg>
      </pc:sldChg>
      <pc:sldChg chg="modNotesTx">
        <pc:chgData name="INTAN SHAHNAZ BINTI ZULKIFLI" userId="94abf10b-65d8-4912-9c6b-20a91334f38c" providerId="ADAL" clId="{91B1662E-C58E-5E4D-A03C-FDC513B34FA8}" dt="2025-10-22T01:42:46.578" v="832" actId="20577"/>
        <pc:sldMkLst>
          <pc:docMk/>
          <pc:sldMk cId="1246836874" sldId="386"/>
        </pc:sldMkLst>
      </pc:sldChg>
      <pc:sldChg chg="modNotesTx">
        <pc:chgData name="INTAN SHAHNAZ BINTI ZULKIFLI" userId="94abf10b-65d8-4912-9c6b-20a91334f38c" providerId="ADAL" clId="{91B1662E-C58E-5E4D-A03C-FDC513B34FA8}" dt="2025-10-22T01:41:33.574" v="685" actId="113"/>
        <pc:sldMkLst>
          <pc:docMk/>
          <pc:sldMk cId="473636514" sldId="3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13445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E3F40-1222-5CC7-32B5-6E9B374ED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4A1328-8B45-E8DC-57C9-34F414335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9ABBD-5E9F-EF83-6280-7F5EF0CA0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D86FE-2292-1E37-9209-49C731A729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F9858-E621-394C-A4A1-3A25ADA397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2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F9858-E621-394C-A4A1-3A25ADA397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73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F9858-E621-394C-A4A1-3A25ADA397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3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4A635-D104-69C4-839F-0EC33E8AC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E9A763-86BE-8DFE-1256-1CEBAA010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6D08E6-F66B-1856-529E-CAC1D1B30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0F87C-C2CF-D354-EE35-5CAAE5182A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F9858-E621-394C-A4A1-3A25ADA397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17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78CFA-6935-A0B8-4272-2C60BEA3D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55ADA2-ED78-756A-C1D5-7F38DB3E33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A050B7-FB61-088D-4D93-5F8F87212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1D748-6B43-B750-77D5-25D4FC7F6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F9858-E621-394C-A4A1-3A25ADA397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92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7F290-F17D-D363-571B-74EB03F0B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886A17-8433-7C55-CD2B-BCC2B77F0B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A70B88-837D-BA35-F056-D615A9196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8854B-4EEF-0800-45D0-23A8042FFC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F9858-E621-394C-A4A1-3A25ADA397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49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D7A83-7166-513D-D6C7-F198E2475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450490-BB8D-C6FD-1BD6-808D9B236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A86EF3-9718-7835-2990-66D192A63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09D85-C3D0-93A6-1C5E-5FE35BFA3E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F9858-E621-394C-A4A1-3A25ADA397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82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0F58B-2111-72C1-DC70-CD41F7F03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C350B2-4CD0-84C4-6296-F1D5D8499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7BC3C9-6A51-2CEF-16B0-54D472D77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7D603-3AF1-1500-2FC5-FD56A2F94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F9858-E621-394C-A4A1-3A25ADA397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39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DAAFD-6DE2-5053-F810-F58C2F093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9EF684-95EE-1CAD-202B-DE9FAB33F9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B2BF4D-3D42-A561-61B4-15D27489A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77F14-C6B9-4937-C1E4-C46C3E0EC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F9858-E621-394C-A4A1-3A25ADA397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30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6A953-B9F2-5D68-F9EF-9C2E607A8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1968FC-1E0E-D100-15D1-50B8DC719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46227C-6DF6-C1F3-992B-9C82FD9C6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C0DF0-6433-84FC-EC47-F9CFC5F322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F9858-E621-394C-A4A1-3A25ADA397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1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2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5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_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A5AEAA-D9F4-2E35-437C-BA8524DF94F6}"/>
              </a:ext>
            </a:extLst>
          </p:cNvPr>
          <p:cNvSpPr/>
          <p:nvPr userDrawn="1"/>
        </p:nvSpPr>
        <p:spPr>
          <a:xfrm flipH="1">
            <a:off x="17849336" y="0"/>
            <a:ext cx="92676" cy="9415848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25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B95AD-15CE-F7B7-4048-D4BC4039F1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8909" y="5577566"/>
            <a:ext cx="18288000" cy="4709435"/>
          </a:xfrm>
          <a:prstGeom prst="rect">
            <a:avLst/>
          </a:prstGeom>
        </p:spPr>
      </p:pic>
      <p:sp>
        <p:nvSpPr>
          <p:cNvPr id="5" name="Diagonal Stripe 4">
            <a:extLst>
              <a:ext uri="{FF2B5EF4-FFF2-40B4-BE49-F238E27FC236}">
                <a16:creationId xmlns:a16="http://schemas.microsoft.com/office/drawing/2014/main" id="{2C42E429-2984-FD06-B980-5826B41BC123}"/>
              </a:ext>
            </a:extLst>
          </p:cNvPr>
          <p:cNvSpPr/>
          <p:nvPr userDrawn="1"/>
        </p:nvSpPr>
        <p:spPr>
          <a:xfrm>
            <a:off x="1" y="0"/>
            <a:ext cx="8409215" cy="10287000"/>
          </a:xfrm>
          <a:prstGeom prst="diagStripe">
            <a:avLst/>
          </a:prstGeom>
          <a:solidFill>
            <a:schemeClr val="bg1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2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0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28DB6A-3639-804F-5B60-C6592BBF0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0" y="-44892"/>
            <a:ext cx="18288000" cy="593539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6471F-60E2-4515-0BAA-0DB6D57571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885EA-F2ED-0679-F34F-5A78B2C61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8535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Google Shape;93;p1">
            <a:extLst>
              <a:ext uri="{FF2B5EF4-FFF2-40B4-BE49-F238E27FC236}">
                <a16:creationId xmlns:a16="http://schemas.microsoft.com/office/drawing/2014/main" id="{90899D44-07FF-1EB5-2D67-233275C04C29}"/>
              </a:ext>
            </a:extLst>
          </p:cNvPr>
          <p:cNvSpPr txBox="1"/>
          <p:nvPr userDrawn="1"/>
        </p:nvSpPr>
        <p:spPr>
          <a:xfrm>
            <a:off x="13769009" y="9942290"/>
            <a:ext cx="3844207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rgbClr val="901042"/>
                </a:solidFill>
                <a:latin typeface="Poppins"/>
                <a:ea typeface="Poppins"/>
                <a:cs typeface="Poppins"/>
                <a:sym typeface="Poppins"/>
              </a:rPr>
              <a:t>Menginovasi </a:t>
            </a:r>
            <a:r>
              <a:rPr lang="en-US" sz="1600" b="1" i="1" dirty="0" err="1">
                <a:solidFill>
                  <a:srgbClr val="901042"/>
                </a:solidFill>
                <a:latin typeface="Poppins"/>
                <a:ea typeface="Poppins"/>
                <a:cs typeface="Poppins"/>
                <a:sym typeface="Poppins"/>
              </a:rPr>
              <a:t>Penyelesaian</a:t>
            </a:r>
            <a:r>
              <a:rPr lang="en-US" sz="1600" b="1" i="1" dirty="0">
                <a:solidFill>
                  <a:srgbClr val="901042"/>
                </a:solidFill>
                <a:latin typeface="Poppins"/>
                <a:ea typeface="Poppins"/>
                <a:cs typeface="Poppins"/>
                <a:sym typeface="Poppins"/>
              </a:rPr>
              <a:t> Lestari </a:t>
            </a:r>
            <a:r>
              <a:rPr lang="en-US" sz="1600" b="1" i="0" dirty="0">
                <a:solidFill>
                  <a:srgbClr val="901042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endParaRPr sz="1600" b="1" i="0" dirty="0">
              <a:solidFill>
                <a:srgbClr val="90104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3682C8-43DE-3A3E-E451-6F6A8D5B2BAE}"/>
              </a:ext>
            </a:extLst>
          </p:cNvPr>
          <p:cNvGrpSpPr/>
          <p:nvPr userDrawn="1"/>
        </p:nvGrpSpPr>
        <p:grpSpPr>
          <a:xfrm>
            <a:off x="1007355" y="579439"/>
            <a:ext cx="3564645" cy="975792"/>
            <a:chOff x="385142" y="221630"/>
            <a:chExt cx="3564645" cy="975792"/>
          </a:xfrm>
        </p:grpSpPr>
        <p:sp>
          <p:nvSpPr>
            <p:cNvPr id="4" name="Freeform 27">
              <a:extLst>
                <a:ext uri="{FF2B5EF4-FFF2-40B4-BE49-F238E27FC236}">
                  <a16:creationId xmlns:a16="http://schemas.microsoft.com/office/drawing/2014/main" id="{803DB6C5-4084-EF88-1846-E975C4EB5955}"/>
                </a:ext>
              </a:extLst>
            </p:cNvPr>
            <p:cNvSpPr/>
            <p:nvPr userDrawn="1"/>
          </p:nvSpPr>
          <p:spPr>
            <a:xfrm>
              <a:off x="385142" y="221630"/>
              <a:ext cx="3196261" cy="975792"/>
            </a:xfrm>
            <a:custGeom>
              <a:avLst/>
              <a:gdLst/>
              <a:ahLst/>
              <a:cxnLst/>
              <a:rect l="l" t="t" r="r" b="b"/>
              <a:pathLst>
                <a:path w="3196261" h="975792">
                  <a:moveTo>
                    <a:pt x="0" y="0"/>
                  </a:moveTo>
                  <a:lnTo>
                    <a:pt x="3196261" y="0"/>
                  </a:lnTo>
                  <a:lnTo>
                    <a:pt x="3196261" y="975792"/>
                  </a:lnTo>
                  <a:lnTo>
                    <a:pt x="0" y="975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2">
              <a:extLst>
                <a:ext uri="{FF2B5EF4-FFF2-40B4-BE49-F238E27FC236}">
                  <a16:creationId xmlns:a16="http://schemas.microsoft.com/office/drawing/2014/main" id="{31933182-6B7E-9594-4A34-CD4F78181335}"/>
                </a:ext>
              </a:extLst>
            </p:cNvPr>
            <p:cNvSpPr/>
            <p:nvPr userDrawn="1"/>
          </p:nvSpPr>
          <p:spPr>
            <a:xfrm flipV="1">
              <a:off x="3949787" y="278994"/>
              <a:ext cx="0" cy="861063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4119C97-023F-9E0F-9649-40CEA14B0E39}"/>
              </a:ext>
            </a:extLst>
          </p:cNvPr>
          <p:cNvSpPr txBox="1"/>
          <p:nvPr userDrawn="1"/>
        </p:nvSpPr>
        <p:spPr>
          <a:xfrm>
            <a:off x="17440937" y="9942290"/>
            <a:ext cx="847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47ED026-A5E8-475A-AFDA-A376AF1D73C7}" type="slidenum">
              <a:rPr lang="en-MY" sz="1600" b="1" smtClean="0">
                <a:solidFill>
                  <a:srgbClr val="C00000"/>
                </a:solidFill>
                <a:latin typeface="Arial Black" panose="020B0A04020102020204" pitchFamily="34" charset="0"/>
              </a:rPr>
              <a:pPr algn="ctr"/>
              <a:t>‹#›</a:t>
            </a:fld>
            <a:endParaRPr lang="en-MY" sz="1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1" r:id="rId8"/>
    <p:sldLayoutId id="2147483662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E92B3-FF30-E7BC-42FB-28A5D973F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7A34FE-E80D-66DF-B43D-9D30B5B5E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E06649C1-AACE-A678-A32A-92E6A9BC07EA}"/>
              </a:ext>
            </a:extLst>
          </p:cNvPr>
          <p:cNvSpPr/>
          <p:nvPr/>
        </p:nvSpPr>
        <p:spPr>
          <a:xfrm>
            <a:off x="6688114" y="1564907"/>
            <a:ext cx="4911771" cy="1499523"/>
          </a:xfrm>
          <a:custGeom>
            <a:avLst/>
            <a:gdLst/>
            <a:ahLst/>
            <a:cxnLst/>
            <a:rect l="l" t="t" r="r" b="b"/>
            <a:pathLst>
              <a:path w="4911771" h="1499523">
                <a:moveTo>
                  <a:pt x="0" y="0"/>
                </a:moveTo>
                <a:lnTo>
                  <a:pt x="4911772" y="0"/>
                </a:lnTo>
                <a:lnTo>
                  <a:pt x="4911772" y="1499523"/>
                </a:lnTo>
                <a:lnTo>
                  <a:pt x="0" y="14995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D908BF6-E8F7-4000-86D1-E353684406A1}"/>
              </a:ext>
            </a:extLst>
          </p:cNvPr>
          <p:cNvSpPr txBox="1"/>
          <p:nvPr/>
        </p:nvSpPr>
        <p:spPr>
          <a:xfrm>
            <a:off x="2365089" y="3932266"/>
            <a:ext cx="13792200" cy="3870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sv-SE" sz="3200" b="1" dirty="0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Mesyuarat Senat Bil. 6/2025/2026</a:t>
            </a:r>
          </a:p>
          <a:p>
            <a:pPr algn="ctr">
              <a:lnSpc>
                <a:spcPct val="115000"/>
              </a:lnSpc>
            </a:pPr>
            <a:r>
              <a:rPr lang="sv-SE" sz="3200" b="1" dirty="0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31 Mac 2026</a:t>
            </a:r>
          </a:p>
          <a:p>
            <a:pPr algn="ctr">
              <a:lnSpc>
                <a:spcPct val="115000"/>
              </a:lnSpc>
            </a:pPr>
            <a:endParaRPr lang="sv-SE" sz="3200" b="1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algn="ctr">
              <a:lnSpc>
                <a:spcPct val="115000"/>
              </a:lnSpc>
            </a:pPr>
            <a:r>
              <a:rPr lang="sv-SE" sz="3200" b="1" dirty="0">
                <a:effectLst/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Kertas Kerja Cadangan (Masukkan nama penuh kertas kerja)</a:t>
            </a:r>
          </a:p>
          <a:p>
            <a:pPr algn="ctr">
              <a:lnSpc>
                <a:spcPct val="115000"/>
              </a:lnSpc>
            </a:pPr>
            <a:endParaRPr lang="sv-SE" sz="3200" b="1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algn="ctr">
              <a:lnSpc>
                <a:spcPct val="115000"/>
              </a:lnSpc>
            </a:pPr>
            <a:endParaRPr lang="en-MY" sz="3200" b="1" dirty="0"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pPr algn="ctr">
              <a:lnSpc>
                <a:spcPct val="115000"/>
              </a:lnSpc>
            </a:pPr>
            <a:r>
              <a:rPr lang="en-MY" sz="2800" b="1" dirty="0" err="1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Fakulti</a:t>
            </a:r>
            <a:r>
              <a:rPr lang="en-MY" sz="2800" b="1" dirty="0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: (Masukkan nama </a:t>
            </a:r>
            <a:r>
              <a:rPr lang="en-MY" sz="2800" b="1" dirty="0" err="1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fakulti</a:t>
            </a:r>
            <a:r>
              <a:rPr lang="en-MY" sz="2800" b="1" dirty="0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D3316-1308-2B94-AFBB-C51267CA87A5}"/>
              </a:ext>
            </a:extLst>
          </p:cNvPr>
          <p:cNvSpPr txBox="1"/>
          <p:nvPr/>
        </p:nvSpPr>
        <p:spPr>
          <a:xfrm>
            <a:off x="13421251" y="9766942"/>
            <a:ext cx="4463084" cy="281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8"/>
              </a:lnSpc>
              <a:spcBef>
                <a:spcPct val="0"/>
              </a:spcBef>
            </a:pPr>
            <a:r>
              <a:rPr lang="en-US" sz="1720" b="1" i="1" spc="-86" dirty="0">
                <a:solidFill>
                  <a:srgbClr val="80808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Innovating Sustainable Solutions</a:t>
            </a:r>
          </a:p>
        </p:txBody>
      </p:sp>
    </p:spTree>
    <p:extLst>
      <p:ext uri="{BB962C8B-B14F-4D97-AF65-F5344CB8AC3E}">
        <p14:creationId xmlns:p14="http://schemas.microsoft.com/office/powerpoint/2010/main" val="3394961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F4F66-FD1D-2EC0-1141-EE3076F9C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DDEB855-B41F-BDA0-30AD-57D77F0B6D09}"/>
              </a:ext>
            </a:extLst>
          </p:cNvPr>
          <p:cNvSpPr txBox="1">
            <a:spLocks/>
          </p:cNvSpPr>
          <p:nvPr/>
        </p:nvSpPr>
        <p:spPr>
          <a:xfrm>
            <a:off x="4693271" y="487933"/>
            <a:ext cx="1323212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PENJAJARAN LONJAKAN RANCANGAN PENDIDIKAN  TINGGI MALAYSIA (RPTM)</a:t>
            </a:r>
          </a:p>
        </p:txBody>
      </p:sp>
    </p:spTree>
    <p:extLst>
      <p:ext uri="{BB962C8B-B14F-4D97-AF65-F5344CB8AC3E}">
        <p14:creationId xmlns:p14="http://schemas.microsoft.com/office/powerpoint/2010/main" val="4150755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662E2E-A87C-B1D1-1F83-28F498284A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KESIMPULAN / SYOR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0E086B-1309-9F74-E0A4-85D804DEB859}"/>
              </a:ext>
            </a:extLst>
          </p:cNvPr>
          <p:cNvSpPr txBox="1"/>
          <p:nvPr/>
        </p:nvSpPr>
        <p:spPr>
          <a:xfrm>
            <a:off x="1562347" y="2565499"/>
            <a:ext cx="14818025" cy="402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5323" algn="ctr">
              <a:lnSpc>
                <a:spcPct val="150000"/>
              </a:lnSpc>
              <a:tabLst>
                <a:tab pos="895350" algn="l"/>
              </a:tabLst>
            </a:pPr>
            <a:r>
              <a:rPr lang="ms-MY" sz="4400" dirty="0">
                <a:latin typeface="Arial" panose="020B0604020202020204" pitchFamily="34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Mesyuarat Senat Universiti adalah dengan segala hormatnya dimohon untuk meluluskan / mengambil maklum mengenai Kertas Kerja Cadangan ..... (Masukkan Tajuk Kertas Kerja) </a:t>
            </a:r>
          </a:p>
        </p:txBody>
      </p:sp>
    </p:spTree>
    <p:extLst>
      <p:ext uri="{BB962C8B-B14F-4D97-AF65-F5344CB8AC3E}">
        <p14:creationId xmlns:p14="http://schemas.microsoft.com/office/powerpoint/2010/main" val="412558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45"/>
          <p:cNvSpPr txBox="1"/>
          <p:nvPr/>
        </p:nvSpPr>
        <p:spPr>
          <a:xfrm>
            <a:off x="9377373" y="3491829"/>
            <a:ext cx="7767627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Terima</a:t>
            </a:r>
            <a:r>
              <a:rPr lang="en-US" sz="9000" b="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9000" b="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kasih</a:t>
            </a:r>
            <a:r>
              <a:rPr lang="en-US" sz="9000" b="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!</a:t>
            </a:r>
            <a:endParaRPr dirty="0"/>
          </a:p>
        </p:txBody>
      </p:sp>
      <p:cxnSp>
        <p:nvCxnSpPr>
          <p:cNvPr id="1063" name="Google Shape;1063;p45"/>
          <p:cNvCxnSpPr/>
          <p:nvPr/>
        </p:nvCxnSpPr>
        <p:spPr>
          <a:xfrm>
            <a:off x="9256123" y="5186363"/>
            <a:ext cx="8384422" cy="0"/>
          </a:xfrm>
          <a:prstGeom prst="straightConnector1">
            <a:avLst/>
          </a:prstGeom>
          <a:noFill/>
          <a:ln w="139700" cap="flat" cmpd="sng">
            <a:solidFill>
              <a:srgbClr val="9010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4" name="Google Shape;1064;p45"/>
          <p:cNvSpPr/>
          <p:nvPr/>
        </p:nvSpPr>
        <p:spPr>
          <a:xfrm>
            <a:off x="-4128503" y="1"/>
            <a:ext cx="13155787" cy="10287000"/>
          </a:xfrm>
          <a:custGeom>
            <a:avLst/>
            <a:gdLst/>
            <a:ahLst/>
            <a:cxnLst/>
            <a:rect l="l" t="t" r="r" b="b"/>
            <a:pathLst>
              <a:path w="13155787" h="10767015" extrusionOk="0">
                <a:moveTo>
                  <a:pt x="0" y="0"/>
                </a:moveTo>
                <a:lnTo>
                  <a:pt x="13155787" y="0"/>
                </a:lnTo>
                <a:lnTo>
                  <a:pt x="13155787" y="10767015"/>
                </a:lnTo>
                <a:lnTo>
                  <a:pt x="0" y="107670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7693" r="-15111" b="-46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76E7AA-8E01-F7DE-E0DE-06DA6CE03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641" y="3122526"/>
            <a:ext cx="14078608" cy="4649874"/>
          </a:xfrm>
        </p:spPr>
        <p:txBody>
          <a:bodyPr spcFirstLastPara="1" vert="horz" wrap="square" lIns="137160" tIns="68580" rIns="137160" bIns="68580" rtlCol="0" anchor="t" anchorCtr="0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ms-MY" altLang="en-US" sz="4400" dirty="0">
                <a:latin typeface="Arial"/>
                <a:ea typeface="Candara" panose="020E0502030303020204" pitchFamily="34" charset="0"/>
                <a:cs typeface="Arial"/>
              </a:rPr>
              <a:t>Tujuan kertas kerja ini </a:t>
            </a:r>
            <a:r>
              <a:rPr lang="ms-MY" altLang="en-US" sz="4400">
                <a:latin typeface="Arial"/>
                <a:ea typeface="Candara" panose="020E0502030303020204" pitchFamily="34" charset="0"/>
                <a:cs typeface="Arial"/>
              </a:rPr>
              <a:t>adalah untuk pemakluman / mendapatkan </a:t>
            </a:r>
            <a:r>
              <a:rPr lang="ms-MY" altLang="en-US" sz="4400" dirty="0">
                <a:latin typeface="Arial"/>
                <a:ea typeface="Candara" panose="020E0502030303020204" pitchFamily="34" charset="0"/>
                <a:cs typeface="Arial"/>
              </a:rPr>
              <a:t>kelulusan Mesyuarat Senat </a:t>
            </a:r>
            <a:r>
              <a:rPr lang="ms-MY" altLang="en-US" sz="4400">
                <a:latin typeface="Arial"/>
                <a:ea typeface="Candara" panose="020E0502030303020204" pitchFamily="34" charset="0"/>
                <a:cs typeface="Arial"/>
              </a:rPr>
              <a:t>mengenai Kertas Kerja Cadangan .... </a:t>
            </a:r>
            <a:r>
              <a:rPr lang="ms-MY" altLang="en-US" sz="4400" dirty="0">
                <a:latin typeface="Arial"/>
                <a:ea typeface="Candara" panose="020E0502030303020204" pitchFamily="34" charset="0"/>
                <a:cs typeface="Arial"/>
              </a:rPr>
              <a:t>(masukkan tajuk kertas kerja)</a:t>
            </a:r>
            <a:endParaRPr lang="en-US" sz="4400" dirty="0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ED5F7012-92FB-D5FE-87FA-BD04BB1A28C9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TUJUAN</a:t>
            </a:r>
          </a:p>
        </p:txBody>
      </p:sp>
    </p:spTree>
    <p:extLst>
      <p:ext uri="{BB962C8B-B14F-4D97-AF65-F5344CB8AC3E}">
        <p14:creationId xmlns:p14="http://schemas.microsoft.com/office/powerpoint/2010/main" val="384511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C645D-BC80-F0B6-FFAD-0C537EF09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E2062AF2-53DB-755F-9C1C-3004A41190EC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LATAR BELAKANG</a:t>
            </a:r>
          </a:p>
        </p:txBody>
      </p:sp>
    </p:spTree>
    <p:extLst>
      <p:ext uri="{BB962C8B-B14F-4D97-AF65-F5344CB8AC3E}">
        <p14:creationId xmlns:p14="http://schemas.microsoft.com/office/powerpoint/2010/main" val="271887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317AF-93E7-2BF0-82BC-6C3B02066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68C9AC2-C57E-5CD3-632E-D7A0ED0E36A2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BIDANG TUJAHAN UNIVERSITI</a:t>
            </a:r>
          </a:p>
        </p:txBody>
      </p:sp>
    </p:spTree>
    <p:extLst>
      <p:ext uri="{BB962C8B-B14F-4D97-AF65-F5344CB8AC3E}">
        <p14:creationId xmlns:p14="http://schemas.microsoft.com/office/powerpoint/2010/main" val="339144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1921D-9D65-208A-646D-B44B9DA3B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72442F4-69C7-6795-846B-CA957F8E06F9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JUSTIFIKASI</a:t>
            </a:r>
          </a:p>
        </p:txBody>
      </p:sp>
    </p:spTree>
    <p:extLst>
      <p:ext uri="{BB962C8B-B14F-4D97-AF65-F5344CB8AC3E}">
        <p14:creationId xmlns:p14="http://schemas.microsoft.com/office/powerpoint/2010/main" val="364008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30949-8AF4-74CF-029E-64049ECE2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3A8E69DD-0DBC-1A13-81E3-B3F1C5F60A4A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CADANGAN</a:t>
            </a:r>
          </a:p>
        </p:txBody>
      </p:sp>
    </p:spTree>
    <p:extLst>
      <p:ext uri="{BB962C8B-B14F-4D97-AF65-F5344CB8AC3E}">
        <p14:creationId xmlns:p14="http://schemas.microsoft.com/office/powerpoint/2010/main" val="360956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3BC9A-F65A-F54F-2763-0CCFE7B5D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8D91D70-CDAA-FA97-FA6D-3C5DD3A0529E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TARIKH PELAKSANAAN</a:t>
            </a:r>
          </a:p>
        </p:txBody>
      </p:sp>
    </p:spTree>
    <p:extLst>
      <p:ext uri="{BB962C8B-B14F-4D97-AF65-F5344CB8AC3E}">
        <p14:creationId xmlns:p14="http://schemas.microsoft.com/office/powerpoint/2010/main" val="2812763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11768-2751-42DA-9CF5-6386E5B21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3749A7F-E4F3-B66F-2C25-69A9FDCD8DA4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3216356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IMPLIKASI STAF, FIZIKAL DAN KEWANGAN</a:t>
            </a:r>
          </a:p>
        </p:txBody>
      </p:sp>
    </p:spTree>
    <p:extLst>
      <p:ext uri="{BB962C8B-B14F-4D97-AF65-F5344CB8AC3E}">
        <p14:creationId xmlns:p14="http://schemas.microsoft.com/office/powerpoint/2010/main" val="43592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4BB5C-2AE8-59CD-84FE-BC9A08675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BFA47CF5-80AE-97AF-99F0-D5204A646D06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TARIKH KELULUSAN</a:t>
            </a:r>
          </a:p>
        </p:txBody>
      </p:sp>
    </p:spTree>
    <p:extLst>
      <p:ext uri="{BB962C8B-B14F-4D97-AF65-F5344CB8AC3E}">
        <p14:creationId xmlns:p14="http://schemas.microsoft.com/office/powerpoint/2010/main" val="1810401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118</Words>
  <Application>Microsoft Office PowerPoint</Application>
  <PresentationFormat>Custom</PresentationFormat>
  <Paragraphs>31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Public Sans</vt:lpstr>
      <vt:lpstr>Poppins</vt:lpstr>
      <vt:lpstr>Poppins Bold Italics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 / SYOR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NORAZLINA AZIZI</dc:creator>
  <cp:lastModifiedBy>RILAWATI RIJA</cp:lastModifiedBy>
  <cp:revision>8</cp:revision>
  <dcterms:created xsi:type="dcterms:W3CDTF">2006-08-16T00:00:00Z</dcterms:created>
  <dcterms:modified xsi:type="dcterms:W3CDTF">2026-02-27T00:16:43Z</dcterms:modified>
</cp:coreProperties>
</file>